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4" r:id="rId8"/>
    <p:sldId id="266" r:id="rId9"/>
    <p:sldId id="265" r:id="rId10"/>
    <p:sldId id="267" r:id="rId11"/>
    <p:sldId id="268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672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006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799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1105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4926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702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12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56431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5432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485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9286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490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7554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258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015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654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6105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4B1A7-95F8-40D9-A05D-999B75D5B735}" type="datetimeFigureOut">
              <a:rPr lang="es-PE" smtClean="0"/>
              <a:t>1/07/2024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9EBB-4C40-4418-B690-119723C3DE5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0749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3A68E50-AD9C-9100-2102-2E4A1A55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6BFB3B10-BCA4-DD07-3799-9169FE3B6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0241842">
            <a:off x="3225568" y="2734577"/>
            <a:ext cx="9448800" cy="2902823"/>
          </a:xfrm>
        </p:spPr>
        <p:txBody>
          <a:bodyPr>
            <a:normAutofit/>
          </a:bodyPr>
          <a:lstStyle/>
          <a:p>
            <a:r>
              <a:rPr lang="es-PE" b="1" dirty="0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Integrantes:</a:t>
            </a:r>
          </a:p>
          <a:p>
            <a:endParaRPr lang="es-PE" b="1" dirty="0">
              <a:ln w="9525">
                <a:solidFill>
                  <a:schemeClr val="accent4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r>
              <a:rPr lang="es-PE" b="1" dirty="0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Erick Javier Salinas Condori 				(2020069046)</a:t>
            </a:r>
          </a:p>
          <a:p>
            <a:r>
              <a:rPr lang="es-PE" b="1" dirty="0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Aaron Pedro Paco Ramos				(2018000654)</a:t>
            </a:r>
          </a:p>
          <a:p>
            <a:r>
              <a:rPr lang="es-PE" b="1" dirty="0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Justin Zinedine Zevallos </a:t>
            </a:r>
            <a:r>
              <a:rPr lang="es-PE" b="1" dirty="0" err="1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Purca</a:t>
            </a:r>
            <a:r>
              <a:rPr lang="es-PE" b="1" dirty="0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				(2020066924)</a:t>
            </a:r>
          </a:p>
          <a:p>
            <a:r>
              <a:rPr lang="es-PE" b="1" dirty="0" err="1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Mayner</a:t>
            </a:r>
            <a:r>
              <a:rPr lang="es-PE" b="1" dirty="0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Gonzalo </a:t>
            </a:r>
            <a:r>
              <a:rPr lang="es-PE" b="1" dirty="0" err="1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Anahua</a:t>
            </a:r>
            <a:r>
              <a:rPr lang="es-PE" b="1" dirty="0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s-PE" b="1" dirty="0" err="1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Coaquira</a:t>
            </a:r>
            <a:r>
              <a:rPr lang="es-PE" b="1" dirty="0">
                <a:ln w="9525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			(2020067145)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8745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B8D86-904C-32CF-7F0C-CE9B3172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Diagrama de paquetes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8905DB-2110-5DFF-E400-5C6D3434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 descr="PlantUML diagram">
            <a:extLst>
              <a:ext uri="{FF2B5EF4-FFF2-40B4-BE49-F238E27FC236}">
                <a16:creationId xmlns:a16="http://schemas.microsoft.com/office/drawing/2014/main" id="{9D5612B8-7F39-0C1E-E491-526EDCD14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2" y="2665362"/>
            <a:ext cx="11231255" cy="3082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53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46261-90A6-1906-994B-C7B64F0C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A53A88-A5AC-7B97-5C7B-F0F749CBF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 descr="PlantUML diagram">
            <a:extLst>
              <a:ext uri="{FF2B5EF4-FFF2-40B4-BE49-F238E27FC236}">
                <a16:creationId xmlns:a16="http://schemas.microsoft.com/office/drawing/2014/main" id="{90AA4234-0AEC-5C75-E47A-F24D1BE6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5" y="1780624"/>
            <a:ext cx="2282190" cy="393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PlantUML diagram">
            <a:extLst>
              <a:ext uri="{FF2B5EF4-FFF2-40B4-BE49-F238E27FC236}">
                <a16:creationId xmlns:a16="http://schemas.microsoft.com/office/drawing/2014/main" id="{E9A3E463-9B09-BE3A-744E-330BA4691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707" y="1246286"/>
            <a:ext cx="7636493" cy="4847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17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15C0E-6DB6-B0A5-9D40-BEDB44F6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Beneficios del sistema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73DAC8-C8BE-7529-52FC-09C6A472F1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799" y="2098352"/>
            <a:ext cx="10722935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Mejora de la experiencia del usuario: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Garantiza que solo se publiquen comentarios respetuosos y constructivos.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Fomenta un ambiente de interacción positivo y seguro.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Protección de la reputación de la empresa: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Evita la publicación de comentarios ofensivos que puedan dañar la imagen de la empresa.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Mantiene la profesionalidad y la calidad de la plataforma de comentarios.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Promoción de una comunidad más segura y amigable: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la posibilidad de ataques personales y contenido destructivo.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Fomenta un entorno en línea donde los usuarios se sientan respetados y valorados.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Sistema adaptable y escalable: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Capacidad para agregar nuevas palabras clave ofensivas a medida que evolucionan las necesidades.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Adaptación continua para mantener la relevancia y efectividad del filtro.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Registro completo y transparente: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Almacenamiento de todos los comentarios, incluso los bloqueados, para futuras referencias y análisis.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Transparencia en la moderación de comentarios con marcadores claros de aprobación o rechazo.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90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14D4C-0D07-381F-7F8C-995532375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Conclusiones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9146C5-DA7F-6D02-81E4-9F7E4AD3C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9" y="2057401"/>
            <a:ext cx="4214960" cy="418922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D6A98E8-F757-C855-CA3D-E1E1C83505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516" y="1629981"/>
            <a:ext cx="7410893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Automatización y Eficiencia:</a:t>
            </a: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Implementación de algoritmos de procesamiento de lenguaje natural (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NLP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y técnicas de machine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Reducción de la intervención manual, disminuyendo costos operativos y tiempo de procesamiento.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Precisión y Consistencia:</a:t>
            </a: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Alta precisión en la interpretación de comentarios.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Mejora en la consistencia de la evaluación, eliminando errores humanos típicos.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Mejora de la Experiencia del Usuario:</a:t>
            </a: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Filtrado automático de contenido ofensivo.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Provisión de análisis de sentimientos precisos, mejorando la interacción en plataformas web.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Fortalecimiento de la reputación de las empresas.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Escalabilidad y Flexibilidad:</a:t>
            </a: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Arquitectura del sistema escalable e integrable con otras plataformas web.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Permite el crecimiento empresarial sin problemas de rendimiento o integración.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Contribución a la Toma de Decisiones:</a:t>
            </a: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Generación de informes valiosos del análisis de comentarios.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Ayuda a las empresas a entender mejor las opiniones de los clientes y tomar decisiones informadas para mejorar productos y servicios.</a:t>
            </a:r>
          </a:p>
        </p:txBody>
      </p:sp>
    </p:spTree>
    <p:extLst>
      <p:ext uri="{BB962C8B-B14F-4D97-AF65-F5344CB8AC3E}">
        <p14:creationId xmlns:p14="http://schemas.microsoft.com/office/powerpoint/2010/main" val="214302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37E11-9F9F-D3EE-C078-9EEB6404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Introduccion</a:t>
            </a:r>
            <a:endParaRPr lang="es-P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3D002F9-36F5-2C59-2B8B-9467F792AC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4893" y="2985083"/>
            <a:ext cx="595423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Funcionalidad: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Implementación de una IA para analizar comentarios.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Identificación de comentarios ofensivos o inapropiados.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Publicación automática de comentarios no ofensivos.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D3452C-CC3B-E371-5913-EDB08440F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71" y="1955527"/>
            <a:ext cx="4263656" cy="4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9854C-C253-038C-4032-EC383B49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9" y="479148"/>
            <a:ext cx="8610600" cy="1293028"/>
          </a:xfrm>
        </p:spPr>
        <p:txBody>
          <a:bodyPr/>
          <a:lstStyle/>
          <a:p>
            <a:r>
              <a:rPr lang="es-PE" dirty="0"/>
              <a:t>Planteamiento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A2BF1-E803-77A4-B14C-2497A0F49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6142838" cy="402412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Contexto:</a:t>
            </a: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Las empresas utilizan páginas web para promocionar productos y servicios.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Estas páginas permiten comentarios de los usuarios para fomentar la interacción.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Riesgos:</a:t>
            </a: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Comentarios ofensivos o inapropiados.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Ataques personales hacia individuos.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Ausencia de filtros adecuados para limitar estos mensajes.</a:t>
            </a:r>
          </a:p>
          <a:p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40448E-8719-04E0-7671-EA01491F9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664" y="1844602"/>
            <a:ext cx="4534250" cy="45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6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D805B-AB25-0BEA-3121-CD85DD9B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del Proyecto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27A69F-C2F4-A228-C41A-88E82A0B1D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7326" y="2461864"/>
            <a:ext cx="7033437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Objetivo del Proyecto: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Incorporar un filtro basado en IA.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Detectar y bloquear comentarios con intenciones ofensivas o destructivas.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Permitir la publicación de comentarios respetuosos, constructivos o neutros.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Escalabilidad para agregar palabras clave que el sistema pueda detectar y bloquear.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Beneficios: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Mejora la experiencia del usuario en la página.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Protege la reputación de la empresa.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Promueve una comunidad más segura y amigable.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Sistema adaptable y escalable según las necesidades.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2783D9-C3A1-81DB-9648-7C2F4281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63" y="2108978"/>
            <a:ext cx="4205437" cy="421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34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81A9E-E4C0-1BCB-2134-183A2059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Tecnologias</a:t>
            </a:r>
            <a:r>
              <a:rPr lang="es-PE" dirty="0"/>
              <a:t> de 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865F74-AA2A-9914-57FB-5D0510B18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55000" lnSpcReduction="20000"/>
          </a:bodyPr>
          <a:lstStyle/>
          <a:p>
            <a:r>
              <a:rPr lang="es-MX" b="1" dirty="0"/>
              <a:t>Tecnología de Desarrollo</a:t>
            </a:r>
          </a:p>
          <a:p>
            <a:r>
              <a:rPr lang="es-MX" b="1" dirty="0"/>
              <a:t>1. Python</a:t>
            </a:r>
          </a:p>
          <a:p>
            <a:pPr lvl="1"/>
            <a:r>
              <a:rPr lang="es-MX" b="1" dirty="0"/>
              <a:t>Descripción</a:t>
            </a:r>
            <a:r>
              <a:rPr lang="es-MX" dirty="0"/>
              <a:t>: Python es un lenguaje de programación de alto nivel conocido por su simplicidad y legibilidad.</a:t>
            </a:r>
          </a:p>
          <a:p>
            <a:pPr lvl="1"/>
            <a:r>
              <a:rPr lang="es-MX" b="1" dirty="0"/>
              <a:t>Contribución al Proyecto</a:t>
            </a:r>
            <a:r>
              <a:rPr lang="es-MX" dirty="0"/>
              <a:t>: Utilizamos Python para implementar el </a:t>
            </a:r>
            <a:r>
              <a:rPr lang="es-MX" dirty="0" err="1"/>
              <a:t>backend</a:t>
            </a:r>
            <a:r>
              <a:rPr lang="es-MX" dirty="0"/>
              <a:t> del sistema y los algoritmos de análisis de sentimientos. Su amplia gama de bibliotecas y soporte para inteligencia artificial lo hacen ideal para nuestro proyecto.</a:t>
            </a:r>
          </a:p>
          <a:p>
            <a:r>
              <a:rPr lang="es-MX" b="1" dirty="0"/>
              <a:t>2. </a:t>
            </a:r>
            <a:r>
              <a:rPr lang="es-MX" b="1" dirty="0" err="1"/>
              <a:t>Flask</a:t>
            </a:r>
            <a:endParaRPr lang="es-MX" b="1" dirty="0"/>
          </a:p>
          <a:p>
            <a:pPr lvl="1"/>
            <a:r>
              <a:rPr lang="es-MX" b="1" dirty="0"/>
              <a:t>Descripción</a:t>
            </a:r>
            <a:r>
              <a:rPr lang="es-MX" dirty="0"/>
              <a:t>: </a:t>
            </a:r>
            <a:r>
              <a:rPr lang="es-MX" dirty="0" err="1"/>
              <a:t>Flask</a:t>
            </a:r>
            <a:r>
              <a:rPr lang="es-MX" dirty="0"/>
              <a:t> es un </a:t>
            </a:r>
            <a:r>
              <a:rPr lang="es-MX" dirty="0" err="1"/>
              <a:t>micro-framework</a:t>
            </a:r>
            <a:r>
              <a:rPr lang="es-MX" dirty="0"/>
              <a:t> para Python que se utiliza para desarrollar aplicaciones web.</a:t>
            </a:r>
          </a:p>
          <a:p>
            <a:pPr lvl="1"/>
            <a:r>
              <a:rPr lang="es-MX" b="1" dirty="0"/>
              <a:t>Contribución al Proyecto</a:t>
            </a:r>
            <a:r>
              <a:rPr lang="es-MX" dirty="0"/>
              <a:t>: </a:t>
            </a:r>
            <a:r>
              <a:rPr lang="es-MX" dirty="0" err="1"/>
              <a:t>Flask</a:t>
            </a:r>
            <a:r>
              <a:rPr lang="es-MX" dirty="0"/>
              <a:t> maneja las solicitudes HTTP, interactúa con la base de datos y coordina el análisis de comentarios. Es ligero y flexible, permitiendo un desarrollo rápido y eficiente de nuestra aplicación web.</a:t>
            </a:r>
          </a:p>
          <a:p>
            <a:r>
              <a:rPr lang="es-MX" b="1" dirty="0"/>
              <a:t>3. Transformers</a:t>
            </a:r>
          </a:p>
          <a:p>
            <a:pPr lvl="1"/>
            <a:r>
              <a:rPr lang="es-MX" b="1" dirty="0"/>
              <a:t>Descripción</a:t>
            </a:r>
            <a:r>
              <a:rPr lang="es-MX" dirty="0"/>
              <a:t>: Transformers es una biblioteca desarrollada por </a:t>
            </a:r>
            <a:r>
              <a:rPr lang="es-MX" dirty="0" err="1"/>
              <a:t>Hugging</a:t>
            </a:r>
            <a:r>
              <a:rPr lang="es-MX" dirty="0"/>
              <a:t> </a:t>
            </a:r>
            <a:r>
              <a:rPr lang="es-MX" dirty="0" err="1"/>
              <a:t>Face</a:t>
            </a:r>
            <a:r>
              <a:rPr lang="es-MX" dirty="0"/>
              <a:t> que facilita el uso de modelos de procesamiento de lenguaje natural (</a:t>
            </a:r>
            <a:r>
              <a:rPr lang="es-MX" dirty="0" err="1"/>
              <a:t>NLP</a:t>
            </a:r>
            <a:r>
              <a:rPr lang="es-MX" dirty="0"/>
              <a:t>) avanzados.</a:t>
            </a:r>
          </a:p>
          <a:p>
            <a:pPr lvl="1"/>
            <a:r>
              <a:rPr lang="es-MX" b="1" dirty="0"/>
              <a:t>Contribución al Proyecto</a:t>
            </a:r>
            <a:r>
              <a:rPr lang="es-MX" dirty="0"/>
              <a:t>: Utilizamos Transformers para implementar modelos de análisis de sentimientos, lo que nos ayuda a determinar si un comentario es positivo, negativo o neutro con alta precisión.</a:t>
            </a:r>
          </a:p>
          <a:p>
            <a:r>
              <a:rPr lang="es-MX" b="1" dirty="0"/>
              <a:t>4. </a:t>
            </a:r>
            <a:r>
              <a:rPr lang="es-MX" b="1" dirty="0" err="1"/>
              <a:t>Profanity</a:t>
            </a:r>
            <a:r>
              <a:rPr lang="es-MX" b="1" dirty="0"/>
              <a:t> </a:t>
            </a:r>
            <a:r>
              <a:rPr lang="es-MX" b="1" dirty="0" err="1"/>
              <a:t>Check</a:t>
            </a:r>
            <a:endParaRPr lang="es-MX" b="1" dirty="0"/>
          </a:p>
          <a:p>
            <a:pPr lvl="1"/>
            <a:r>
              <a:rPr lang="es-MX" b="1" dirty="0"/>
              <a:t>Descripción</a:t>
            </a:r>
            <a:r>
              <a:rPr lang="es-MX" dirty="0"/>
              <a:t>: </a:t>
            </a:r>
            <a:r>
              <a:rPr lang="es-MX" dirty="0" err="1"/>
              <a:t>Profanity</a:t>
            </a:r>
            <a:r>
              <a:rPr lang="es-MX" dirty="0"/>
              <a:t> </a:t>
            </a:r>
            <a:r>
              <a:rPr lang="es-MX" dirty="0" err="1"/>
              <a:t>Check</a:t>
            </a:r>
            <a:r>
              <a:rPr lang="es-MX" dirty="0"/>
              <a:t> es una biblioteca de Python que utiliza machine </a:t>
            </a:r>
            <a:r>
              <a:rPr lang="es-MX" dirty="0" err="1"/>
              <a:t>learning</a:t>
            </a:r>
            <a:r>
              <a:rPr lang="es-MX" dirty="0"/>
              <a:t> para detectar lenguaje ofensivo en el texto.</a:t>
            </a:r>
          </a:p>
          <a:p>
            <a:pPr lvl="1"/>
            <a:r>
              <a:rPr lang="es-MX" b="1" dirty="0"/>
              <a:t>Contribución al Proyecto</a:t>
            </a:r>
            <a:r>
              <a:rPr lang="es-MX" dirty="0"/>
              <a:t>: Esta herramienta filtra automáticamente los comentarios inapropiados, mejorando la calidad y seguridad del contenido en nuestra plataforma.</a:t>
            </a:r>
          </a:p>
          <a:p>
            <a:r>
              <a:rPr lang="es-MX" b="1" dirty="0"/>
              <a:t>5. MySQL</a:t>
            </a:r>
          </a:p>
          <a:p>
            <a:pPr lvl="1"/>
            <a:r>
              <a:rPr lang="es-MX" b="1" dirty="0"/>
              <a:t>Descripción</a:t>
            </a:r>
            <a:r>
              <a:rPr lang="es-MX" dirty="0"/>
              <a:t>: MySQL es un sistema de gestión de bases de datos relacional de código abierto.</a:t>
            </a:r>
          </a:p>
          <a:p>
            <a:pPr lvl="1"/>
            <a:r>
              <a:rPr lang="es-MX" b="1" dirty="0"/>
              <a:t>Contribución al Proyecto</a:t>
            </a:r>
            <a:r>
              <a:rPr lang="es-MX" dirty="0"/>
              <a:t>: Utilizamos MySQL para almacenar y gestionar los comentarios de los usuarios, permitiendo consultas rápidas y eficientes. La base de datos se integra con </a:t>
            </a:r>
            <a:r>
              <a:rPr lang="es-MX" dirty="0" err="1"/>
              <a:t>Flask</a:t>
            </a:r>
            <a:r>
              <a:rPr lang="es-MX" dirty="0"/>
              <a:t> para asegurar que todos los datos estén disponibles y sean accesibles cuando se necesiten.</a:t>
            </a:r>
          </a:p>
          <a:p>
            <a:r>
              <a:rPr lang="es-MX" b="1" dirty="0"/>
              <a:t>6. HTML, CSS y JavaScript</a:t>
            </a:r>
          </a:p>
          <a:p>
            <a:pPr lvl="1"/>
            <a:r>
              <a:rPr lang="es-MX" b="1" dirty="0"/>
              <a:t>Descripción</a:t>
            </a:r>
            <a:r>
              <a:rPr lang="es-MX" dirty="0"/>
              <a:t>: Tecnologías web estándar para crear y diseñar páginas web.</a:t>
            </a:r>
          </a:p>
          <a:p>
            <a:pPr lvl="1"/>
            <a:r>
              <a:rPr lang="es-MX" b="1" dirty="0"/>
              <a:t>Contribución al Proyecto</a:t>
            </a:r>
            <a:r>
              <a:rPr lang="es-MX" dirty="0"/>
              <a:t>:</a:t>
            </a:r>
          </a:p>
          <a:p>
            <a:pPr marL="1200150" lvl="2" indent="-285750"/>
            <a:r>
              <a:rPr lang="es-MX" b="1" dirty="0"/>
              <a:t>HTML</a:t>
            </a:r>
            <a:r>
              <a:rPr lang="es-MX" dirty="0"/>
              <a:t>: Estructura las páginas web.</a:t>
            </a:r>
          </a:p>
          <a:p>
            <a:pPr marL="1200150" lvl="2" indent="-285750"/>
            <a:r>
              <a:rPr lang="es-MX" b="1" dirty="0"/>
              <a:t>CSS</a:t>
            </a:r>
            <a:r>
              <a:rPr lang="es-MX" dirty="0"/>
              <a:t>: Estiliza y mejora la presentación visual.</a:t>
            </a:r>
          </a:p>
          <a:p>
            <a:pPr marL="1200150" lvl="2" indent="-285750"/>
            <a:r>
              <a:rPr lang="es-MX" b="1" dirty="0"/>
              <a:t>JavaScript</a:t>
            </a:r>
            <a:r>
              <a:rPr lang="es-MX" dirty="0"/>
              <a:t>: Añade interactividad a las páginas, permitiendo una experiencia de usuario más fluida y responsiva.</a:t>
            </a:r>
          </a:p>
        </p:txBody>
      </p:sp>
    </p:spTree>
    <p:extLst>
      <p:ext uri="{BB962C8B-B14F-4D97-AF65-F5344CB8AC3E}">
        <p14:creationId xmlns:p14="http://schemas.microsoft.com/office/powerpoint/2010/main" val="80744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681A2-41B5-E40E-3DDF-F34B6465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Funcionalidades Principales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F66060-E2F7-8F87-86CB-C7DA62E7F7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16279" y="1636689"/>
            <a:ext cx="6875721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Objetivo del Proyecto: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Incorporar un filtro basado en IA.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Detectar y bloquear comentarios con intenciones ofensivas o destructivas.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Permitir la publicación de comentarios respetuosos, constructivos o neutros.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Escalabilidad para agregar palabras clave que el sistema pueda detectar y bloquear.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Funcionalidad Principal: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Análisis palabra por palabra de cada comentario.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Bloqueo automático de comentarios con palabras ofensivas.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Almacenamiento de todos los comentarios en la base de datos.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Comentarios bloqueados marcados con un filtro en 0.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Comentarios aprobados marcados con un filtro en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Beneficios: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Mejora la experiencia del usuario en la página.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Protege la reputación de la empresa.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Promueve una comunidad más segura y amigable.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Sistema adaptable y escalable según las necesidades.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73ED16-0E1A-D85E-3406-45FF700A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21" y="1751683"/>
            <a:ext cx="4643018" cy="46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57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66643-414C-E4CE-71F8-F3EE16E2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Vista </a:t>
            </a:r>
            <a:r>
              <a:rPr lang="es-PE" dirty="0" err="1"/>
              <a:t>Logica</a:t>
            </a:r>
            <a:endParaRPr lang="es-PE" dirty="0"/>
          </a:p>
        </p:txBody>
      </p:sp>
      <p:pic>
        <p:nvPicPr>
          <p:cNvPr id="5" name="Marcador de contenido 4" descr="PlantUML diagram">
            <a:extLst>
              <a:ext uri="{FF2B5EF4-FFF2-40B4-BE49-F238E27FC236}">
                <a16:creationId xmlns:a16="http://schemas.microsoft.com/office/drawing/2014/main" id="{2EB875A0-0E26-6A73-40EB-430230E25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7922"/>
            <a:ext cx="5410200" cy="6237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4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E399E-7BBB-6C5E-8EEC-76B76DD8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843" y="599120"/>
            <a:ext cx="3640157" cy="1293028"/>
          </a:xfrm>
        </p:spPr>
        <p:txBody>
          <a:bodyPr>
            <a:normAutofit fontScale="90000"/>
          </a:bodyPr>
          <a:lstStyle/>
          <a:p>
            <a:r>
              <a:rPr lang="es-PE" dirty="0"/>
              <a:t>Diagrama de actividades</a:t>
            </a:r>
          </a:p>
        </p:txBody>
      </p:sp>
      <p:pic>
        <p:nvPicPr>
          <p:cNvPr id="4" name="Marcador de contenido 3" descr="PlantUML diagram">
            <a:extLst>
              <a:ext uri="{FF2B5EF4-FFF2-40B4-BE49-F238E27FC236}">
                <a16:creationId xmlns:a16="http://schemas.microsoft.com/office/drawing/2014/main" id="{36CF600F-ABC1-CA85-4D29-03C01D066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30" y="599120"/>
            <a:ext cx="8129101" cy="6106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534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19E5A-9CA6-7764-F315-0317A814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730" y="966391"/>
            <a:ext cx="3691270" cy="1293028"/>
          </a:xfrm>
        </p:spPr>
        <p:txBody>
          <a:bodyPr/>
          <a:lstStyle/>
          <a:p>
            <a:r>
              <a:rPr lang="es-PE" dirty="0"/>
              <a:t>Diagrama </a:t>
            </a:r>
            <a:r>
              <a:rPr lang="es-PE" dirty="0" err="1"/>
              <a:t>desecuencia</a:t>
            </a:r>
            <a:endParaRPr lang="es-PE" dirty="0"/>
          </a:p>
        </p:txBody>
      </p:sp>
      <p:pic>
        <p:nvPicPr>
          <p:cNvPr id="4" name="Marcador de contenido 3" descr="PlantUML diagram">
            <a:extLst>
              <a:ext uri="{FF2B5EF4-FFF2-40B4-BE49-F238E27FC236}">
                <a16:creationId xmlns:a16="http://schemas.microsoft.com/office/drawing/2014/main" id="{566DD07E-05A6-7052-141D-21B0355C8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5" y="966391"/>
            <a:ext cx="8181955" cy="5342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464745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 de condensación</Template>
  <TotalTime>47</TotalTime>
  <Words>1016</Words>
  <Application>Microsoft Office PowerPoint</Application>
  <PresentationFormat>Panorámica</PresentationFormat>
  <Paragraphs>107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Estela de condensación</vt:lpstr>
      <vt:lpstr>Presentación de PowerPoint</vt:lpstr>
      <vt:lpstr>Introduccion</vt:lpstr>
      <vt:lpstr>Planteamiento del problema</vt:lpstr>
      <vt:lpstr>Objetivos del Proyecto</vt:lpstr>
      <vt:lpstr>Tecnologias de desarrollo</vt:lpstr>
      <vt:lpstr>Funcionalidades Principales</vt:lpstr>
      <vt:lpstr>Vista Logica</vt:lpstr>
      <vt:lpstr>Diagrama de actividades</vt:lpstr>
      <vt:lpstr>Diagrama desecuencia</vt:lpstr>
      <vt:lpstr>Diagrama de paquetes</vt:lpstr>
      <vt:lpstr>Presentación de PowerPoint</vt:lpstr>
      <vt:lpstr>Beneficios del sistema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Crow .</dc:creator>
  <cp:lastModifiedBy>Crow .</cp:lastModifiedBy>
  <cp:revision>1</cp:revision>
  <dcterms:created xsi:type="dcterms:W3CDTF">2024-07-01T17:10:47Z</dcterms:created>
  <dcterms:modified xsi:type="dcterms:W3CDTF">2024-07-01T17:58:01Z</dcterms:modified>
</cp:coreProperties>
</file>